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6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8" d="100"/>
          <a:sy n="98" d="100"/>
        </p:scale>
        <p:origin x="1734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白井 達也【鈴鹿】" userId="ac445ecf-fad4-4acb-9b1c-0b71fb8a70e0" providerId="ADAL" clId="{A91C55D8-2BDE-4AF4-B8FB-E1787AF07A67}"/>
    <pc:docChg chg="undo custSel addSld modSld">
      <pc:chgData name="白井 達也【鈴鹿】" userId="ac445ecf-fad4-4acb-9b1c-0b71fb8a70e0" providerId="ADAL" clId="{A91C55D8-2BDE-4AF4-B8FB-E1787AF07A67}" dt="2023-05-09T08:01:28.970" v="2112" actId="6549"/>
      <pc:docMkLst>
        <pc:docMk/>
      </pc:docMkLst>
      <pc:sldChg chg="addSp delSp modSp add">
        <pc:chgData name="白井 達也【鈴鹿】" userId="ac445ecf-fad4-4acb-9b1c-0b71fb8a70e0" providerId="ADAL" clId="{A91C55D8-2BDE-4AF4-B8FB-E1787AF07A67}" dt="2023-05-09T08:01:28.970" v="2112" actId="6549"/>
        <pc:sldMkLst>
          <pc:docMk/>
          <pc:sldMk cId="3394488564" sldId="256"/>
        </pc:sldMkLst>
        <pc:spChg chg="del mod">
          <ac:chgData name="白井 達也【鈴鹿】" userId="ac445ecf-fad4-4acb-9b1c-0b71fb8a70e0" providerId="ADAL" clId="{A91C55D8-2BDE-4AF4-B8FB-E1787AF07A67}" dt="2023-05-08T07:59:06.078" v="4" actId="478"/>
          <ac:spMkLst>
            <pc:docMk/>
            <pc:sldMk cId="3394488564" sldId="256"/>
            <ac:spMk id="2" creationId="{7D8D5608-826A-47F5-8745-874B6C647671}"/>
          </ac:spMkLst>
        </pc:spChg>
        <pc:spChg chg="add mod">
          <ac:chgData name="白井 達也【鈴鹿】" userId="ac445ecf-fad4-4acb-9b1c-0b71fb8a70e0" providerId="ADAL" clId="{A91C55D8-2BDE-4AF4-B8FB-E1787AF07A67}" dt="2023-05-09T06:32:32.400" v="2077"/>
          <ac:spMkLst>
            <pc:docMk/>
            <pc:sldMk cId="3394488564" sldId="256"/>
            <ac:spMk id="2" creationId="{FA915114-8BA7-43A5-ABEE-A2A275BBEDE7}"/>
          </ac:spMkLst>
        </pc:spChg>
        <pc:spChg chg="del mod">
          <ac:chgData name="白井 達也【鈴鹿】" userId="ac445ecf-fad4-4acb-9b1c-0b71fb8a70e0" providerId="ADAL" clId="{A91C55D8-2BDE-4AF4-B8FB-E1787AF07A67}" dt="2023-05-08T07:59:04.473" v="2" actId="478"/>
          <ac:spMkLst>
            <pc:docMk/>
            <pc:sldMk cId="3394488564" sldId="256"/>
            <ac:spMk id="3" creationId="{0497D0DC-F3BB-4095-8945-846D4697D7DD}"/>
          </ac:spMkLst>
        </pc:spChg>
        <pc:spChg chg="add mod">
          <ac:chgData name="白井 達也【鈴鹿】" userId="ac445ecf-fad4-4acb-9b1c-0b71fb8a70e0" providerId="ADAL" clId="{A91C55D8-2BDE-4AF4-B8FB-E1787AF07A67}" dt="2023-05-08T12:24:33.188" v="1226" actId="1076"/>
          <ac:spMkLst>
            <pc:docMk/>
            <pc:sldMk cId="3394488564" sldId="256"/>
            <ac:spMk id="6" creationId="{4CCE20E8-0D3A-4498-87C7-480555FD1E8A}"/>
          </ac:spMkLst>
        </pc:spChg>
        <pc:spChg chg="add mod">
          <ac:chgData name="白井 達也【鈴鹿】" userId="ac445ecf-fad4-4acb-9b1c-0b71fb8a70e0" providerId="ADAL" clId="{A91C55D8-2BDE-4AF4-B8FB-E1787AF07A67}" dt="2023-05-09T06:32:39.524" v="2078" actId="6549"/>
          <ac:spMkLst>
            <pc:docMk/>
            <pc:sldMk cId="3394488564" sldId="256"/>
            <ac:spMk id="8" creationId="{CA92F457-5E9B-4E63-BA1C-D7554C3CCDD7}"/>
          </ac:spMkLst>
        </pc:spChg>
        <pc:grpChg chg="add mod">
          <ac:chgData name="白井 達也【鈴鹿】" userId="ac445ecf-fad4-4acb-9b1c-0b71fb8a70e0" providerId="ADAL" clId="{A91C55D8-2BDE-4AF4-B8FB-E1787AF07A67}" dt="2023-05-08T12:24:43.554" v="1228" actId="1076"/>
          <ac:grpSpMkLst>
            <pc:docMk/>
            <pc:sldMk cId="3394488564" sldId="256"/>
            <ac:grpSpMk id="7" creationId="{CB3147C6-E91B-4C6B-AAEB-5454D2A03358}"/>
          </ac:grpSpMkLst>
        </pc:grpChg>
        <pc:graphicFrameChg chg="add mod modGraphic">
          <ac:chgData name="白井 達也【鈴鹿】" userId="ac445ecf-fad4-4acb-9b1c-0b71fb8a70e0" providerId="ADAL" clId="{A91C55D8-2BDE-4AF4-B8FB-E1787AF07A67}" dt="2023-05-09T08:01:28.970" v="2112" actId="6549"/>
          <ac:graphicFrameMkLst>
            <pc:docMk/>
            <pc:sldMk cId="3394488564" sldId="256"/>
            <ac:graphicFrameMk id="3" creationId="{5EFFED1D-850B-4AA8-A93B-9F1A7D5C80A0}"/>
          </ac:graphicFrameMkLst>
        </pc:graphicFrameChg>
        <pc:picChg chg="add mod">
          <ac:chgData name="白井 達也【鈴鹿】" userId="ac445ecf-fad4-4acb-9b1c-0b71fb8a70e0" providerId="ADAL" clId="{A91C55D8-2BDE-4AF4-B8FB-E1787AF07A67}" dt="2023-05-08T07:59:59.379" v="20" actId="164"/>
          <ac:picMkLst>
            <pc:docMk/>
            <pc:sldMk cId="3394488564" sldId="256"/>
            <ac:picMk id="5" creationId="{3490FEDA-5384-470A-AF63-76F299BF269D}"/>
          </ac:picMkLst>
        </pc:pic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13286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07108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675057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31395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31476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1762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41339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330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26752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99988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204954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708AE1-FB4D-4439-8E94-0F586C5E686F}" type="datetimeFigureOut">
              <a:rPr kumimoji="1" lang="ja-JP" altLang="en-US" smtClean="0"/>
              <a:t>2023/5/9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3D13B4-6A31-49AD-8885-8F0FCECB353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953295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mslabo.sakura.ne.jp/WordPress/make/processing%E3%80%80%E9%80%86%E5%BC%95%E3%81%8D%E3%83%AA%E3%83%95%E3%82%A1%E3%83%AC%E3%83%B3%E3%82%B9/%E3%82%B2%E3%83%BC%E3%83%A0%E3%83%91%E3%83%83%E3%83%89%E3%82%92%E4%BD%BF%E3%81%86%E3%81%AB%E3%81%AF/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CB3147C6-E91B-4C6B-AAEB-5454D2A03358}"/>
              </a:ext>
            </a:extLst>
          </p:cNvPr>
          <p:cNvGrpSpPr/>
          <p:nvPr/>
        </p:nvGrpSpPr>
        <p:grpSpPr>
          <a:xfrm>
            <a:off x="6953250" y="2823294"/>
            <a:ext cx="2811294" cy="4034706"/>
            <a:chOff x="0" y="0"/>
            <a:chExt cx="2811294" cy="4034706"/>
          </a:xfrm>
        </p:grpSpPr>
        <p:pic>
          <p:nvPicPr>
            <p:cNvPr id="5" name="図 4">
              <a:extLst>
                <a:ext uri="{FF2B5EF4-FFF2-40B4-BE49-F238E27FC236}">
                  <a16:creationId xmlns:a16="http://schemas.microsoft.com/office/drawing/2014/main" id="{3490FEDA-5384-470A-AF63-76F299BF269D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0" y="0"/>
              <a:ext cx="2811294" cy="2811294"/>
            </a:xfrm>
            <a:prstGeom prst="rect">
              <a:avLst/>
            </a:prstGeom>
          </p:spPr>
        </p:pic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4CCE20E8-0D3A-4498-87C7-480555FD1E8A}"/>
                </a:ext>
              </a:extLst>
            </p:cNvPr>
            <p:cNvSpPr/>
            <p:nvPr/>
          </p:nvSpPr>
          <p:spPr>
            <a:xfrm>
              <a:off x="0" y="2811294"/>
              <a:ext cx="2811294" cy="122341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ja-JP" altLang="en-US" sz="1050" dirty="0">
                  <a:hlinkClick r:id="rId3"/>
                </a:rPr>
                <a:t>http://mslabo.sakura.ne.jp/WordPress/make/processing%E3%80%80%E9%80%86%E5%BC%95%E3%81%8D%E3%83%AA%E3%83%95%E3%82%A1%E3%83%AC%E3%83%B3%E3%82%B9/%E3%82%B2%E3%83%BC%E3%83%A0%E3%83%91%E3%83%83%E3%83%89%E3%82%92%E4%BD%BF%E3%81%86%E3%81%AB%E3%81%AF/</a:t>
              </a:r>
              <a:endParaRPr lang="ja-JP" altLang="en-US" sz="1050" dirty="0"/>
            </a:p>
          </p:txBody>
        </p:sp>
      </p:grp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A92F457-5E9B-4E63-BA1C-D7554C3CCDD7}"/>
              </a:ext>
            </a:extLst>
          </p:cNvPr>
          <p:cNvSpPr txBox="1"/>
          <p:nvPr/>
        </p:nvSpPr>
        <p:spPr>
          <a:xfrm flipH="1">
            <a:off x="273748" y="1039017"/>
            <a:ext cx="7451026" cy="495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kumimoji="1" lang="en-US" altLang="ja-JP" sz="1200" b="1" dirty="0"/>
              <a:t>【</a:t>
            </a:r>
            <a:r>
              <a:rPr kumimoji="1" lang="ja-JP" altLang="en-US" sz="1200" b="1" dirty="0"/>
              <a:t>通常モード時</a:t>
            </a:r>
            <a:r>
              <a:rPr kumimoji="1" lang="en-US" altLang="ja-JP" sz="1200" b="1" dirty="0"/>
              <a:t>】</a:t>
            </a:r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ハット（十字キー）を押さない：全モーター停止</a:t>
            </a:r>
            <a:br>
              <a:rPr kumimoji="1" lang="en-US" altLang="ja-JP" sz="1200" dirty="0"/>
            </a:br>
            <a:r>
              <a:rPr kumimoji="1" lang="en-US" altLang="ja-JP" sz="1200" dirty="0"/>
              <a:t>	LT</a:t>
            </a:r>
            <a:r>
              <a:rPr kumimoji="1" lang="ja-JP" altLang="en-US" sz="1200" dirty="0"/>
              <a:t>ボタンと</a:t>
            </a:r>
            <a:r>
              <a:rPr kumimoji="1" lang="en-US" altLang="ja-JP" sz="1200" dirty="0"/>
              <a:t>RT</a:t>
            </a:r>
            <a:r>
              <a:rPr kumimoji="1" lang="ja-JP" altLang="en-US" sz="1200" dirty="0"/>
              <a:t>ボタンがどちらも押されていないならば関節回転も停止</a:t>
            </a:r>
            <a:endParaRPr kumimoji="1" lang="en-US" altLang="ja-JP" sz="1200" dirty="0"/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ハットキー</a:t>
            </a:r>
            <a:br>
              <a:rPr kumimoji="1" lang="en-US" altLang="ja-JP" sz="1200" dirty="0"/>
            </a:br>
            <a:r>
              <a:rPr kumimoji="1" lang="ja-JP" altLang="en-US" sz="1200" dirty="0"/>
              <a:t>　上（８キー）：前進</a:t>
            </a:r>
            <a:br>
              <a:rPr kumimoji="1" lang="en-US" altLang="ja-JP" sz="1200" dirty="0"/>
            </a:br>
            <a:r>
              <a:rPr kumimoji="1" lang="ja-JP" altLang="en-US" sz="1200" dirty="0"/>
              <a:t>　下（２キー）：後進</a:t>
            </a:r>
            <a:br>
              <a:rPr kumimoji="1" lang="en-US" altLang="ja-JP" sz="1200" dirty="0"/>
            </a:br>
            <a:r>
              <a:rPr kumimoji="1" lang="ja-JP" altLang="en-US" sz="1200" dirty="0"/>
              <a:t>　右（６キー）：関節角度を</a:t>
            </a:r>
            <a:r>
              <a:rPr kumimoji="1" lang="en-US" altLang="ja-JP" sz="1200" dirty="0"/>
              <a:t>CW</a:t>
            </a:r>
            <a:r>
              <a:rPr kumimoji="1" lang="ja-JP" altLang="en-US" sz="1200" dirty="0"/>
              <a:t>に回転しながら前方モーターが前進，後方モーターが後進</a:t>
            </a:r>
            <a:br>
              <a:rPr kumimoji="1" lang="en-US" altLang="ja-JP" sz="1200" dirty="0"/>
            </a:br>
            <a:r>
              <a:rPr kumimoji="1" lang="ja-JP" altLang="en-US" sz="1200" dirty="0"/>
              <a:t>　左（４キー）：関節角度を</a:t>
            </a:r>
            <a:r>
              <a:rPr kumimoji="1" lang="en-US" altLang="ja-JP" sz="1200" dirty="0"/>
              <a:t>CCW</a:t>
            </a:r>
            <a:r>
              <a:rPr kumimoji="1" lang="ja-JP" altLang="en-US" sz="1200" dirty="0"/>
              <a:t>変更しながら前方モーターが後進，後方モーターが前進</a:t>
            </a:r>
            <a:endParaRPr kumimoji="1" lang="en-US" altLang="ja-JP" sz="1200" dirty="0"/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Ｘボタン（＋キー）：</a:t>
            </a:r>
            <a:r>
              <a:rPr kumimoji="1" lang="en-US" altLang="ja-JP" sz="1200" dirty="0"/>
              <a:t>Advance mode</a:t>
            </a:r>
            <a:r>
              <a:rPr kumimoji="1" lang="ja-JP" altLang="en-US" sz="1200" dirty="0"/>
              <a:t>の</a:t>
            </a:r>
            <a:r>
              <a:rPr kumimoji="1" lang="en-US" altLang="ja-JP" sz="1200" dirty="0"/>
              <a:t>ON/OFF</a:t>
            </a:r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kumimoji="1" lang="en-US" altLang="ja-JP" sz="1200" dirty="0"/>
              <a:t>RB/LB</a:t>
            </a:r>
            <a:r>
              <a:rPr kumimoji="1" lang="ja-JP" altLang="en-US" sz="1200" dirty="0"/>
              <a:t>ボタン（７</a:t>
            </a:r>
            <a:r>
              <a:rPr kumimoji="1" lang="en-US" altLang="ja-JP" sz="1200" dirty="0"/>
              <a:t>/</a:t>
            </a:r>
            <a:r>
              <a:rPr kumimoji="1" lang="ja-JP" altLang="en-US" sz="1200" dirty="0"/>
              <a:t>９キー）：関節角度を相対的に</a:t>
            </a:r>
            <a:r>
              <a:rPr kumimoji="1" lang="en-US" altLang="ja-JP" sz="1200" dirty="0"/>
              <a:t>-15</a:t>
            </a:r>
            <a:r>
              <a:rPr kumimoji="1" lang="ja-JP" altLang="en-US" sz="1200" dirty="0"/>
              <a:t>度，</a:t>
            </a:r>
            <a:r>
              <a:rPr kumimoji="1" lang="en-US" altLang="ja-JP" sz="1200" dirty="0"/>
              <a:t>+15</a:t>
            </a:r>
            <a:r>
              <a:rPr kumimoji="1" lang="ja-JP" altLang="en-US" sz="1200" dirty="0"/>
              <a:t>度回転する．</a:t>
            </a:r>
            <a:endParaRPr kumimoji="1" lang="en-US" altLang="ja-JP" sz="1200" dirty="0"/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kumimoji="1" lang="en-US" altLang="ja-JP" sz="1200" dirty="0"/>
              <a:t>RT/LT</a:t>
            </a:r>
            <a:r>
              <a:rPr kumimoji="1" lang="ja-JP" altLang="en-US" sz="1200" dirty="0"/>
              <a:t>ボタン（１</a:t>
            </a:r>
            <a:r>
              <a:rPr kumimoji="1" lang="en-US" altLang="ja-JP" sz="1200" dirty="0"/>
              <a:t>/</a:t>
            </a:r>
            <a:r>
              <a:rPr kumimoji="1" lang="ja-JP" altLang="en-US" sz="1200" dirty="0"/>
              <a:t>３キー）：押している間，関節を</a:t>
            </a:r>
            <a:r>
              <a:rPr kumimoji="1" lang="en-US" altLang="ja-JP" sz="1200" dirty="0"/>
              <a:t>CW/CCW</a:t>
            </a:r>
            <a:r>
              <a:rPr kumimoji="1" lang="ja-JP" altLang="en-US" sz="1200" dirty="0"/>
              <a:t>方向に回転する．</a:t>
            </a:r>
            <a:endParaRPr kumimoji="1" lang="en-US" altLang="ja-JP" sz="1200" dirty="0"/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Ｙボタン（０キー）：関節角度を０度に戻す．</a:t>
            </a:r>
            <a:endParaRPr kumimoji="1" lang="en-US" altLang="ja-JP" sz="1200" dirty="0"/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Ｂボタン（スペースバー）：全モーター強制停止</a:t>
            </a:r>
            <a:endParaRPr kumimoji="1" lang="en-US" altLang="ja-JP" sz="1200" dirty="0"/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Ａボタン（－キー）：簡易自動コマンドを実行する</a:t>
            </a:r>
            <a:endParaRPr kumimoji="1" lang="en-US" altLang="ja-JP" sz="1200" dirty="0"/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kumimoji="1" lang="en-US" altLang="ja-JP" sz="1200" dirty="0"/>
              <a:t>F1</a:t>
            </a:r>
            <a:r>
              <a:rPr kumimoji="1" lang="ja-JP" altLang="en-US" sz="1200" dirty="0"/>
              <a:t>キー ～ </a:t>
            </a:r>
            <a:r>
              <a:rPr kumimoji="1" lang="en-US" altLang="ja-JP" sz="1200" dirty="0"/>
              <a:t>F10</a:t>
            </a:r>
            <a:r>
              <a:rPr kumimoji="1" lang="ja-JP" altLang="en-US" sz="1200" dirty="0"/>
              <a:t>キー：簡易自動コマンドを選択する．同じキーを再び押すと無効化できる．</a:t>
            </a:r>
            <a:endParaRPr kumimoji="1" lang="en-US" altLang="ja-JP" sz="1200" dirty="0"/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endParaRPr kumimoji="1" lang="en-US" altLang="ja-JP" sz="1200" dirty="0"/>
          </a:p>
          <a:p>
            <a:pPr>
              <a:lnSpc>
                <a:spcPct val="120000"/>
              </a:lnSpc>
            </a:pPr>
            <a:r>
              <a:rPr kumimoji="1" lang="en-US" altLang="ja-JP" sz="1200" b="1" dirty="0"/>
              <a:t>【Advance mode</a:t>
            </a:r>
            <a:r>
              <a:rPr kumimoji="1" lang="ja-JP" altLang="en-US" sz="1200" b="1" dirty="0"/>
              <a:t>時</a:t>
            </a:r>
            <a:r>
              <a:rPr kumimoji="1" lang="en-US" altLang="ja-JP" sz="1200" b="1" dirty="0"/>
              <a:t>】</a:t>
            </a:r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kumimoji="1" lang="ja-JP" altLang="en-US" sz="1200" dirty="0"/>
              <a:t>ハットキー</a:t>
            </a:r>
            <a:br>
              <a:rPr kumimoji="1" lang="en-US" altLang="ja-JP" sz="1200" dirty="0"/>
            </a:br>
            <a:r>
              <a:rPr kumimoji="1" lang="ja-JP" altLang="en-US" sz="1200" dirty="0"/>
              <a:t>　　右（６キー）：関節角度不変で前方モーターが前進，後方モーターが後進</a:t>
            </a:r>
            <a:br>
              <a:rPr kumimoji="1" lang="en-US" altLang="ja-JP" sz="1200" dirty="0"/>
            </a:br>
            <a:r>
              <a:rPr kumimoji="1" lang="ja-JP" altLang="en-US" sz="1200" dirty="0"/>
              <a:t>　　左（４キー）：関節角度不変で前方モーターが後進，後方モーターが前進　</a:t>
            </a:r>
            <a:endParaRPr kumimoji="1" lang="en-US" altLang="ja-JP" sz="1200" dirty="0"/>
          </a:p>
          <a:p>
            <a:pPr marL="171450" indent="-171450">
              <a:lnSpc>
                <a:spcPct val="120000"/>
              </a:lnSpc>
              <a:buFont typeface="Arial" panose="020B0604020202020204" pitchFamily="34" charset="0"/>
              <a:buChar char="•"/>
            </a:pPr>
            <a:endParaRPr kumimoji="1" lang="en-US" altLang="ja-JP" sz="1200" dirty="0"/>
          </a:p>
          <a:p>
            <a:pPr>
              <a:lnSpc>
                <a:spcPct val="120000"/>
              </a:lnSpc>
            </a:pPr>
            <a:r>
              <a:rPr kumimoji="1" lang="ja-JP" altLang="en-US" sz="1200" dirty="0"/>
              <a:t>（注意）キーボードのテンキーが存在しないキーボードでは操作できない</a:t>
            </a:r>
            <a:endParaRPr kumimoji="1" lang="en-US" altLang="ja-JP" sz="1200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A915114-8BA7-43A5-ABEE-A2A275BBEDE7}"/>
              </a:ext>
            </a:extLst>
          </p:cNvPr>
          <p:cNvSpPr txBox="1"/>
          <p:nvPr/>
        </p:nvSpPr>
        <p:spPr>
          <a:xfrm>
            <a:off x="-1240" y="-1"/>
            <a:ext cx="9907239" cy="771526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txBody>
          <a:bodyPr wrap="square" rtlCol="0" anchor="ctr">
            <a:noAutofit/>
          </a:bodyPr>
          <a:lstStyle/>
          <a:p>
            <a:r>
              <a:rPr kumimoji="1" lang="ja-JP" altLang="en-US" sz="2800" dirty="0">
                <a:solidFill>
                  <a:schemeClr val="bg1"/>
                </a:solidFill>
              </a:rPr>
              <a:t>ゲームパッドおよびキーボードによる操作（</a:t>
            </a:r>
            <a:r>
              <a:rPr kumimoji="1" lang="en-US" altLang="ja-JP" sz="2800" dirty="0">
                <a:solidFill>
                  <a:schemeClr val="bg1"/>
                </a:solidFill>
              </a:rPr>
              <a:t>Ver.1.1</a:t>
            </a:r>
            <a:r>
              <a:rPr kumimoji="1" lang="ja-JP" altLang="en-US" sz="2800" dirty="0">
                <a:solidFill>
                  <a:schemeClr val="bg1"/>
                </a:solidFill>
              </a:rPr>
              <a:t>）</a:t>
            </a:r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5EFFED1D-850B-4AA8-A93B-9F1A7D5C80A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57504924"/>
              </p:ext>
            </p:extLst>
          </p:nvPr>
        </p:nvGraphicFramePr>
        <p:xfrm>
          <a:off x="7278897" y="978016"/>
          <a:ext cx="21600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0000">
                  <a:extLst>
                    <a:ext uri="{9D8B030D-6E8A-4147-A177-3AD203B41FA5}">
                      <a16:colId xmlns:a16="http://schemas.microsoft.com/office/drawing/2014/main" val="4266859090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1852753923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2141702218"/>
                    </a:ext>
                  </a:extLst>
                </a:gridCol>
                <a:gridCol w="540000">
                  <a:extLst>
                    <a:ext uri="{9D8B030D-6E8A-4147-A177-3AD203B41FA5}">
                      <a16:colId xmlns:a16="http://schemas.microsoft.com/office/drawing/2014/main" val="173141587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7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8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9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-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197571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4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6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+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127449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3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169813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b="0" dirty="0">
                          <a:solidFill>
                            <a:schemeClr val="tx1"/>
                          </a:solidFill>
                        </a:rPr>
                        <a:t>SPC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3874391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9448856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5720616B0AE5554BAE06B6698AF34337" ma:contentTypeVersion="16" ma:contentTypeDescription="新しいドキュメントを作成します。" ma:contentTypeScope="" ma:versionID="034619d99b0f3febaee1c49e380e525d">
  <xsd:schema xmlns:xsd="http://www.w3.org/2001/XMLSchema" xmlns:xs="http://www.w3.org/2001/XMLSchema" xmlns:p="http://schemas.microsoft.com/office/2006/metadata/properties" xmlns:ns2="c6ce15b9-5015-4dbd-8a75-86eca1dfa157" xmlns:ns3="49c606e9-c921-46db-8030-051ef91b2d0a" targetNamespace="http://schemas.microsoft.com/office/2006/metadata/properties" ma:root="true" ma:fieldsID="90a3119761dd6029d546d88e767a136d" ns2:_="" ns3:_="">
    <xsd:import namespace="c6ce15b9-5015-4dbd-8a75-86eca1dfa157"/>
    <xsd:import namespace="49c606e9-c921-46db-8030-051ef91b2d0a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Location" minOccurs="0"/>
                <xsd:element ref="ns2:MediaLengthInSeconds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6ce15b9-5015-4dbd-8a75-86eca1dfa15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画像タグ" ma:readOnly="false" ma:fieldId="{5cf76f15-5ced-4ddc-b409-7134ff3c332f}" ma:taxonomyMulti="true" ma:sspId="c1ec0f05-8db9-4cb4-a53b-b8806002f24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9c606e9-c921-46db-8030-051ef91b2d0a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0a5f7cd3-027d-4bc8-81d9-cf7c3a455d94}" ma:internalName="TaxCatchAll" ma:showField="CatchAllData" ma:web="49c606e9-c921-46db-8030-051ef91b2d0a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6ce15b9-5015-4dbd-8a75-86eca1dfa157">
      <Terms xmlns="http://schemas.microsoft.com/office/infopath/2007/PartnerControls"/>
    </lcf76f155ced4ddcb4097134ff3c332f>
    <TaxCatchAll xmlns="49c606e9-c921-46db-8030-051ef91b2d0a" xsi:nil="true"/>
  </documentManagement>
</p:properties>
</file>

<file path=customXml/itemProps1.xml><?xml version="1.0" encoding="utf-8"?>
<ds:datastoreItem xmlns:ds="http://schemas.openxmlformats.org/officeDocument/2006/customXml" ds:itemID="{149E274E-2B51-478A-B5B5-67D6B08C2A81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5D62275D-C72D-44C4-A216-D1A6F7D3DBF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6ce15b9-5015-4dbd-8a75-86eca1dfa157"/>
    <ds:schemaRef ds:uri="49c606e9-c921-46db-8030-051ef91b2d0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3132EDF9-A5C8-4144-B23A-6B2AFCB7ECBD}">
  <ds:schemaRefs>
    <ds:schemaRef ds:uri="c6ce15b9-5015-4dbd-8a75-86eca1dfa157"/>
    <ds:schemaRef ds:uri="http://www.w3.org/XML/1998/namespace"/>
    <ds:schemaRef ds:uri="http://purl.org/dc/elements/1.1/"/>
    <ds:schemaRef ds:uri="http://schemas.microsoft.com/office/2006/documentManagement/types"/>
    <ds:schemaRef ds:uri="http://schemas.microsoft.com/office/infopath/2007/PartnerControls"/>
    <ds:schemaRef ds:uri="http://purl.org/dc/terms/"/>
    <ds:schemaRef ds:uri="http://purl.org/dc/dcmitype/"/>
    <ds:schemaRef ds:uri="http://schemas.openxmlformats.org/package/2006/metadata/core-properties"/>
    <ds:schemaRef ds:uri="49c606e9-c921-46db-8030-051ef91b2d0a"/>
    <ds:schemaRef ds:uri="http://schemas.microsoft.com/office/2006/metadata/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462</TotalTime>
  <Words>326</Words>
  <Application>Microsoft Office PowerPoint</Application>
  <PresentationFormat>A4 210 x 297 mm</PresentationFormat>
  <Paragraphs>29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白井 達也【鈴鹿】</dc:creator>
  <cp:lastModifiedBy>白井 達也【鈴鹿】</cp:lastModifiedBy>
  <cp:revision>3</cp:revision>
  <dcterms:created xsi:type="dcterms:W3CDTF">2023-05-08T07:56:47Z</dcterms:created>
  <dcterms:modified xsi:type="dcterms:W3CDTF">2023-05-09T08:58:52Z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0x0101005720616B0AE5554BAE06B6698AF34337</vt:lpwstr>
  </property>
  <property fmtid="{D5CDD505-2E9C-101B-9397-08002B2CF9AE}" pid="3" name="MediaServiceImageTags">
    <vt:lpwstr/>
  </property>
</Properties>
</file>

<file path=docProps/thumbnail.jpeg>
</file>